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0" r:id="rId2"/>
    <p:sldId id="257" r:id="rId3"/>
    <p:sldId id="258" r:id="rId4"/>
    <p:sldId id="270" r:id="rId5"/>
    <p:sldId id="271" r:id="rId6"/>
    <p:sldId id="272" r:id="rId7"/>
    <p:sldId id="295" r:id="rId8"/>
    <p:sldId id="296" r:id="rId9"/>
    <p:sldId id="297" r:id="rId10"/>
    <p:sldId id="298" r:id="rId11"/>
    <p:sldId id="299" r:id="rId12"/>
    <p:sldId id="287" r:id="rId13"/>
    <p:sldId id="292" r:id="rId14"/>
    <p:sldId id="289" r:id="rId15"/>
    <p:sldId id="290" r:id="rId16"/>
    <p:sldId id="291" r:id="rId17"/>
    <p:sldId id="302" r:id="rId18"/>
    <p:sldId id="25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#1">
  <dgm:title val=""/>
  <dgm:desc val=""/>
  <dgm:catLst>
    <dgm:cat type="accent3" pri="11200"/>
  </dgm:catLst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E5DFEC-03FB-43BE-A56E-3BD9FB87F616}" type="doc">
      <dgm:prSet loTypeId="urn:microsoft.com/office/officeart/2005/8/layout/cycle6#2" loCatId="relationship" qsTypeId="urn:microsoft.com/office/officeart/2005/8/quickstyle/simple5#1" qsCatId="simple" csTypeId="urn:microsoft.com/office/officeart/2005/8/colors/accent3_2#1" csCatId="accent3" phldr="1"/>
      <dgm:spPr/>
      <dgm:t>
        <a:bodyPr/>
        <a:lstStyle/>
        <a:p>
          <a:endParaRPr lang="zh-CN" altLang="en-US"/>
        </a:p>
      </dgm:t>
    </dgm:pt>
    <dgm:pt modelId="{1A3B56DF-9428-4842-A3BB-7A8DDB8DD8B4}">
      <dgm:prSet phldrT="[文本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智能进入控制</a:t>
          </a:r>
          <a:endParaRPr lang="zh-CN" altLang="en-US" sz="1600" b="1" dirty="0"/>
        </a:p>
      </dgm:t>
    </dgm:pt>
    <dgm:pt modelId="{1082A42A-0516-4DF3-ACDB-E059E44AB17A}" type="parTrans" cxnId="{19C766AF-9FEE-4837-AD61-87FC72E8FE6C}">
      <dgm:prSet/>
      <dgm:spPr/>
      <dgm:t>
        <a:bodyPr/>
        <a:lstStyle/>
        <a:p>
          <a:endParaRPr lang="zh-CN" altLang="en-US" sz="1600" b="1"/>
        </a:p>
      </dgm:t>
    </dgm:pt>
    <dgm:pt modelId="{6B0F22BE-F06B-4BDB-8E91-D8358ADA789B}" type="sibTrans" cxnId="{19C766AF-9FEE-4837-AD61-87FC72E8FE6C}">
      <dgm:prSet/>
      <dgm:spPr/>
      <dgm:t>
        <a:bodyPr/>
        <a:lstStyle/>
        <a:p>
          <a:endParaRPr lang="zh-CN" altLang="en-US" sz="1600" b="1"/>
        </a:p>
      </dgm:t>
    </dgm:pt>
    <dgm:pt modelId="{F2C9E78F-B6EF-461A-92AF-95C85ACBC7E7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遥控</a:t>
          </a:r>
          <a:endParaRPr lang="en-US" altLang="zh-CN" sz="1600" b="1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控制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1704992-A829-42BF-A996-033284BC8F62}" type="parTrans" cxnId="{06B8C1C8-ABBC-4B22-8858-5989A4B3F95B}">
      <dgm:prSet/>
      <dgm:spPr/>
      <dgm:t>
        <a:bodyPr/>
        <a:lstStyle/>
        <a:p>
          <a:endParaRPr lang="zh-CN" altLang="en-US" sz="1600" b="1"/>
        </a:p>
      </dgm:t>
    </dgm:pt>
    <dgm:pt modelId="{64535529-6D4F-47F0-9DD3-9388AAFFEEF2}" type="sibTrans" cxnId="{06B8C1C8-ABBC-4B22-8858-5989A4B3F95B}">
      <dgm:prSet/>
      <dgm:spPr/>
      <dgm:t>
        <a:bodyPr/>
        <a:lstStyle/>
        <a:p>
          <a:endParaRPr lang="zh-CN" altLang="en-US" sz="1600" b="1"/>
        </a:p>
      </dgm:t>
    </dgm:pt>
    <dgm:pt modelId="{17131C74-FC4A-495E-969A-4DA15D08EB4A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机械钥匙控制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AE03807-768A-4038-BAE2-3B21941A5C70}" type="parTrans" cxnId="{C0685759-9D25-4450-96C6-AE22B15C6DB1}">
      <dgm:prSet/>
      <dgm:spPr/>
      <dgm:t>
        <a:bodyPr/>
        <a:lstStyle/>
        <a:p>
          <a:endParaRPr lang="zh-CN" altLang="en-US" sz="1600" b="1"/>
        </a:p>
      </dgm:t>
    </dgm:pt>
    <dgm:pt modelId="{8E5C1511-5E63-4AF3-ADE7-CFD9D37FAFE6}" type="sibTrans" cxnId="{C0685759-9D25-4450-96C6-AE22B15C6DB1}">
      <dgm:prSet/>
      <dgm:spPr/>
      <dgm:t>
        <a:bodyPr/>
        <a:lstStyle/>
        <a:p>
          <a:endParaRPr lang="zh-CN" altLang="en-US" sz="1600" b="1"/>
        </a:p>
      </dgm:t>
    </dgm:pt>
    <dgm:pt modelId="{070BB57A-D4BE-4092-916D-60A1FDCB48BE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中控开关控制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21707F8-D20F-4036-8AA7-9583EEBA9267}" type="parTrans" cxnId="{C8CA6A03-67C5-4CA0-BBCA-55C7C997BCE6}">
      <dgm:prSet/>
      <dgm:spPr/>
      <dgm:t>
        <a:bodyPr/>
        <a:lstStyle/>
        <a:p>
          <a:endParaRPr lang="zh-CN" altLang="en-US" sz="1600" b="1"/>
        </a:p>
      </dgm:t>
    </dgm:pt>
    <dgm:pt modelId="{985E4007-08EF-4377-995E-E24B43FF28E2}" type="sibTrans" cxnId="{C8CA6A03-67C5-4CA0-BBCA-55C7C997BCE6}">
      <dgm:prSet/>
      <dgm:spPr/>
      <dgm:t>
        <a:bodyPr/>
        <a:lstStyle/>
        <a:p>
          <a:endParaRPr lang="zh-CN" altLang="en-US" sz="1600" b="1"/>
        </a:p>
      </dgm:t>
    </dgm:pt>
    <dgm:pt modelId="{F4DC6BDC-BDA5-493D-8F05-B4B419B170E1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碰撞</a:t>
          </a:r>
          <a:endParaRPr lang="en-US" altLang="zh-CN" sz="1600" b="1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解锁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AE753D8-7CE0-4A1B-893C-83A064BACB91}" type="parTrans" cxnId="{9F583E5F-3745-4640-84D6-B51BED0FE0FC}">
      <dgm:prSet/>
      <dgm:spPr/>
      <dgm:t>
        <a:bodyPr/>
        <a:lstStyle/>
        <a:p>
          <a:endParaRPr lang="zh-CN" altLang="en-US" sz="1600" b="1"/>
        </a:p>
      </dgm:t>
    </dgm:pt>
    <dgm:pt modelId="{212FBD82-7F12-41D6-9914-69CBE6A52A20}" type="sibTrans" cxnId="{9F583E5F-3745-4640-84D6-B51BED0FE0FC}">
      <dgm:prSet/>
      <dgm:spPr/>
      <dgm:t>
        <a:bodyPr/>
        <a:lstStyle/>
        <a:p>
          <a:endParaRPr lang="zh-CN" altLang="en-US" sz="1600" b="1"/>
        </a:p>
      </dgm:t>
    </dgm:pt>
    <dgm:pt modelId="{857E0B2C-5C9E-461D-9727-6C131F37B5DE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随速</a:t>
          </a:r>
          <a:endParaRPr lang="en-US" altLang="zh-CN" sz="1600" b="1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spcAft>
              <a:spcPts val="0"/>
            </a:spcAft>
          </a:pPr>
          <a:r>
            <a: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rPr>
            <a:t>闭锁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B357EBF-FCA5-435B-A0FC-2514DCA60D4B}" type="parTrans" cxnId="{D43EABE1-8D09-4409-8FA6-90AC97E0D2C6}">
      <dgm:prSet/>
      <dgm:spPr/>
      <dgm:t>
        <a:bodyPr/>
        <a:lstStyle/>
        <a:p>
          <a:endParaRPr lang="zh-CN" altLang="en-US" sz="1600" b="1"/>
        </a:p>
      </dgm:t>
    </dgm:pt>
    <dgm:pt modelId="{1C6323E3-0C49-4AEC-8916-95068DD7616B}" type="sibTrans" cxnId="{D43EABE1-8D09-4409-8FA6-90AC97E0D2C6}">
      <dgm:prSet/>
      <dgm:spPr/>
      <dgm:t>
        <a:bodyPr/>
        <a:lstStyle/>
        <a:p>
          <a:endParaRPr lang="zh-CN" altLang="en-US" sz="1600" b="1"/>
        </a:p>
      </dgm:t>
    </dgm:pt>
    <dgm:pt modelId="{D893345C-5CB3-486F-933E-06ADA3E4CA31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离车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闭锁</a:t>
          </a:r>
          <a:endParaRPr lang="en-US" altLang="zh-CN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41C997A-0E31-4AB8-B2F6-C702B7254ACF}" type="parTrans" cxnId="{9CA2BAEB-4593-4E2B-981A-B576629DD219}">
      <dgm:prSet/>
      <dgm:spPr/>
      <dgm:t>
        <a:bodyPr/>
        <a:lstStyle/>
        <a:p>
          <a:endParaRPr lang="zh-CN" altLang="en-US" sz="1600" b="1"/>
        </a:p>
      </dgm:t>
    </dgm:pt>
    <dgm:pt modelId="{724C6042-4FEE-4DF6-B0F3-79D184861BAC}" type="sibTrans" cxnId="{9CA2BAEB-4593-4E2B-981A-B576629DD219}">
      <dgm:prSet/>
      <dgm:spPr/>
      <dgm:t>
        <a:bodyPr/>
        <a:lstStyle/>
        <a:p>
          <a:endParaRPr lang="zh-CN" altLang="en-US" sz="1600" b="1"/>
        </a:p>
      </dgm:t>
    </dgm:pt>
    <dgm:pt modelId="{085A7F57-C841-4290-9918-A3FAA11ED5B5}" type="pres">
      <dgm:prSet presAssocID="{F8E5DFEC-03FB-43BE-A56E-3BD9FB87F616}" presName="cycle" presStyleCnt="0">
        <dgm:presLayoutVars>
          <dgm:dir/>
          <dgm:resizeHandles val="exact"/>
        </dgm:presLayoutVars>
      </dgm:prSet>
      <dgm:spPr/>
    </dgm:pt>
    <dgm:pt modelId="{67C9BCC3-F858-4B75-89E3-5F9708B02E82}" type="pres">
      <dgm:prSet presAssocID="{1A3B56DF-9428-4842-A3BB-7A8DDB8DD8B4}" presName="node" presStyleLbl="node1" presStyleIdx="0" presStyleCnt="7">
        <dgm:presLayoutVars>
          <dgm:bulletEnabled val="1"/>
        </dgm:presLayoutVars>
      </dgm:prSet>
      <dgm:spPr/>
    </dgm:pt>
    <dgm:pt modelId="{730C7F35-303A-4C42-87A7-C862D3D9B728}" type="pres">
      <dgm:prSet presAssocID="{1A3B56DF-9428-4842-A3BB-7A8DDB8DD8B4}" presName="spNode" presStyleCnt="0"/>
      <dgm:spPr/>
    </dgm:pt>
    <dgm:pt modelId="{2531D76D-6D30-4B75-ADE5-7EC246689D29}" type="pres">
      <dgm:prSet presAssocID="{6B0F22BE-F06B-4BDB-8E91-D8358ADA789B}" presName="sibTrans" presStyleLbl="sibTrans1D1" presStyleIdx="0" presStyleCnt="7"/>
      <dgm:spPr/>
    </dgm:pt>
    <dgm:pt modelId="{D0938451-5AFB-4B1F-BA86-3701F779A52B}" type="pres">
      <dgm:prSet presAssocID="{F2C9E78F-B6EF-461A-92AF-95C85ACBC7E7}" presName="node" presStyleLbl="node1" presStyleIdx="1" presStyleCnt="7">
        <dgm:presLayoutVars>
          <dgm:bulletEnabled val="1"/>
        </dgm:presLayoutVars>
      </dgm:prSet>
      <dgm:spPr/>
    </dgm:pt>
    <dgm:pt modelId="{5F0F79F4-5F5C-488F-A488-2B890F650216}" type="pres">
      <dgm:prSet presAssocID="{F2C9E78F-B6EF-461A-92AF-95C85ACBC7E7}" presName="spNode" presStyleCnt="0"/>
      <dgm:spPr/>
    </dgm:pt>
    <dgm:pt modelId="{E02AD218-D1E7-4470-B9A7-6D42C016DC86}" type="pres">
      <dgm:prSet presAssocID="{64535529-6D4F-47F0-9DD3-9388AAFFEEF2}" presName="sibTrans" presStyleLbl="sibTrans1D1" presStyleIdx="1" presStyleCnt="7"/>
      <dgm:spPr/>
    </dgm:pt>
    <dgm:pt modelId="{FDC85A6C-65D0-4255-AAF4-91425586E3F6}" type="pres">
      <dgm:prSet presAssocID="{17131C74-FC4A-495E-969A-4DA15D08EB4A}" presName="node" presStyleLbl="node1" presStyleIdx="2" presStyleCnt="7">
        <dgm:presLayoutVars>
          <dgm:bulletEnabled val="1"/>
        </dgm:presLayoutVars>
      </dgm:prSet>
      <dgm:spPr/>
    </dgm:pt>
    <dgm:pt modelId="{57EBB1C1-6A45-43B6-A16B-E32FB73FE7D0}" type="pres">
      <dgm:prSet presAssocID="{17131C74-FC4A-495E-969A-4DA15D08EB4A}" presName="spNode" presStyleCnt="0"/>
      <dgm:spPr/>
    </dgm:pt>
    <dgm:pt modelId="{7EAC3FF9-C1B0-4CA2-AFDF-BCFB7232627E}" type="pres">
      <dgm:prSet presAssocID="{8E5C1511-5E63-4AF3-ADE7-CFD9D37FAFE6}" presName="sibTrans" presStyleLbl="sibTrans1D1" presStyleIdx="2" presStyleCnt="7"/>
      <dgm:spPr/>
    </dgm:pt>
    <dgm:pt modelId="{C0BC09C9-D269-445C-8A2B-3A71FB2A2DD4}" type="pres">
      <dgm:prSet presAssocID="{070BB57A-D4BE-4092-916D-60A1FDCB48BE}" presName="node" presStyleLbl="node1" presStyleIdx="3" presStyleCnt="7">
        <dgm:presLayoutVars>
          <dgm:bulletEnabled val="1"/>
        </dgm:presLayoutVars>
      </dgm:prSet>
      <dgm:spPr/>
    </dgm:pt>
    <dgm:pt modelId="{459BF8E0-742D-424F-ADF0-8F5E86D2EF27}" type="pres">
      <dgm:prSet presAssocID="{070BB57A-D4BE-4092-916D-60A1FDCB48BE}" presName="spNode" presStyleCnt="0"/>
      <dgm:spPr/>
    </dgm:pt>
    <dgm:pt modelId="{E33A3ABE-861C-45CB-A5C1-C20A4C06B7E3}" type="pres">
      <dgm:prSet presAssocID="{985E4007-08EF-4377-995E-E24B43FF28E2}" presName="sibTrans" presStyleLbl="sibTrans1D1" presStyleIdx="3" presStyleCnt="7"/>
      <dgm:spPr/>
    </dgm:pt>
    <dgm:pt modelId="{FA3DC4E4-C39A-4B6F-A85F-CE645F0D6B19}" type="pres">
      <dgm:prSet presAssocID="{F4DC6BDC-BDA5-493D-8F05-B4B419B170E1}" presName="node" presStyleLbl="node1" presStyleIdx="4" presStyleCnt="7">
        <dgm:presLayoutVars>
          <dgm:bulletEnabled val="1"/>
        </dgm:presLayoutVars>
      </dgm:prSet>
      <dgm:spPr/>
    </dgm:pt>
    <dgm:pt modelId="{F3C2AAA1-E9D6-48F8-ADEB-AC8CF1B88A2B}" type="pres">
      <dgm:prSet presAssocID="{F4DC6BDC-BDA5-493D-8F05-B4B419B170E1}" presName="spNode" presStyleCnt="0"/>
      <dgm:spPr/>
    </dgm:pt>
    <dgm:pt modelId="{E59CFDFE-5341-4040-9EE0-43F0EDAD19F1}" type="pres">
      <dgm:prSet presAssocID="{212FBD82-7F12-41D6-9914-69CBE6A52A20}" presName="sibTrans" presStyleLbl="sibTrans1D1" presStyleIdx="4" presStyleCnt="7"/>
      <dgm:spPr/>
    </dgm:pt>
    <dgm:pt modelId="{75567F07-FAF1-40AA-8495-9C8825EC2D50}" type="pres">
      <dgm:prSet presAssocID="{857E0B2C-5C9E-461D-9727-6C131F37B5DE}" presName="node" presStyleLbl="node1" presStyleIdx="5" presStyleCnt="7">
        <dgm:presLayoutVars>
          <dgm:bulletEnabled val="1"/>
        </dgm:presLayoutVars>
      </dgm:prSet>
      <dgm:spPr/>
    </dgm:pt>
    <dgm:pt modelId="{C477EF10-EE0A-41F3-8182-3569F4E08423}" type="pres">
      <dgm:prSet presAssocID="{857E0B2C-5C9E-461D-9727-6C131F37B5DE}" presName="spNode" presStyleCnt="0"/>
      <dgm:spPr/>
    </dgm:pt>
    <dgm:pt modelId="{5EA0909F-E7BC-4167-A8ED-EE04243A482A}" type="pres">
      <dgm:prSet presAssocID="{1C6323E3-0C49-4AEC-8916-95068DD7616B}" presName="sibTrans" presStyleLbl="sibTrans1D1" presStyleIdx="5" presStyleCnt="7"/>
      <dgm:spPr/>
    </dgm:pt>
    <dgm:pt modelId="{2250404B-6D16-4AEC-ADDD-8A1CC001DE65}" type="pres">
      <dgm:prSet presAssocID="{D893345C-5CB3-486F-933E-06ADA3E4CA31}" presName="node" presStyleLbl="node1" presStyleIdx="6" presStyleCnt="7" custScaleX="99573">
        <dgm:presLayoutVars>
          <dgm:bulletEnabled val="1"/>
        </dgm:presLayoutVars>
      </dgm:prSet>
      <dgm:spPr/>
    </dgm:pt>
    <dgm:pt modelId="{0771F6C3-530E-492F-BB4E-83518E286896}" type="pres">
      <dgm:prSet presAssocID="{D893345C-5CB3-486F-933E-06ADA3E4CA31}" presName="spNode" presStyleCnt="0"/>
      <dgm:spPr/>
    </dgm:pt>
    <dgm:pt modelId="{4AF148F8-BD24-436C-904B-85BF3B9671ED}" type="pres">
      <dgm:prSet presAssocID="{724C6042-4FEE-4DF6-B0F3-79D184861BAC}" presName="sibTrans" presStyleLbl="sibTrans1D1" presStyleIdx="6" presStyleCnt="7"/>
      <dgm:spPr/>
    </dgm:pt>
  </dgm:ptLst>
  <dgm:cxnLst>
    <dgm:cxn modelId="{C8CA6A03-67C5-4CA0-BBCA-55C7C997BCE6}" srcId="{F8E5DFEC-03FB-43BE-A56E-3BD9FB87F616}" destId="{070BB57A-D4BE-4092-916D-60A1FDCB48BE}" srcOrd="3" destOrd="0" parTransId="{A21707F8-D20F-4036-8AA7-9583EEBA9267}" sibTransId="{985E4007-08EF-4377-995E-E24B43FF28E2}"/>
    <dgm:cxn modelId="{3D946D2D-2CF4-4CEB-B3F8-E09224530594}" type="presOf" srcId="{1A3B56DF-9428-4842-A3BB-7A8DDB8DD8B4}" destId="{67C9BCC3-F858-4B75-89E3-5F9708B02E82}" srcOrd="0" destOrd="0" presId="urn:microsoft.com/office/officeart/2005/8/layout/cycle6#2"/>
    <dgm:cxn modelId="{48E5672F-93F2-43E5-B2D6-8BB5D7544283}" type="presOf" srcId="{8E5C1511-5E63-4AF3-ADE7-CFD9D37FAFE6}" destId="{7EAC3FF9-C1B0-4CA2-AFDF-BCFB7232627E}" srcOrd="0" destOrd="0" presId="urn:microsoft.com/office/officeart/2005/8/layout/cycle6#2"/>
    <dgm:cxn modelId="{14CA883D-383E-4988-A687-28BFD21176A6}" type="presOf" srcId="{64535529-6D4F-47F0-9DD3-9388AAFFEEF2}" destId="{E02AD218-D1E7-4470-B9A7-6D42C016DC86}" srcOrd="0" destOrd="0" presId="urn:microsoft.com/office/officeart/2005/8/layout/cycle6#2"/>
    <dgm:cxn modelId="{9F583E5F-3745-4640-84D6-B51BED0FE0FC}" srcId="{F8E5DFEC-03FB-43BE-A56E-3BD9FB87F616}" destId="{F4DC6BDC-BDA5-493D-8F05-B4B419B170E1}" srcOrd="4" destOrd="0" parTransId="{FAE753D8-7CE0-4A1B-893C-83A064BACB91}" sibTransId="{212FBD82-7F12-41D6-9914-69CBE6A52A20}"/>
    <dgm:cxn modelId="{B7C5C16F-6DD0-4978-B66E-EBB5FE506524}" type="presOf" srcId="{F4DC6BDC-BDA5-493D-8F05-B4B419B170E1}" destId="{FA3DC4E4-C39A-4B6F-A85F-CE645F0D6B19}" srcOrd="0" destOrd="0" presId="urn:microsoft.com/office/officeart/2005/8/layout/cycle6#2"/>
    <dgm:cxn modelId="{7C4F8273-4865-4427-871E-D1AE6514C59C}" type="presOf" srcId="{F2C9E78F-B6EF-461A-92AF-95C85ACBC7E7}" destId="{D0938451-5AFB-4B1F-BA86-3701F779A52B}" srcOrd="0" destOrd="0" presId="urn:microsoft.com/office/officeart/2005/8/layout/cycle6#2"/>
    <dgm:cxn modelId="{537D6E74-CB20-422A-9199-E5CBFC170099}" type="presOf" srcId="{857E0B2C-5C9E-461D-9727-6C131F37B5DE}" destId="{75567F07-FAF1-40AA-8495-9C8825EC2D50}" srcOrd="0" destOrd="0" presId="urn:microsoft.com/office/officeart/2005/8/layout/cycle6#2"/>
    <dgm:cxn modelId="{074BE756-F311-4165-B238-613DD99FFB26}" type="presOf" srcId="{6B0F22BE-F06B-4BDB-8E91-D8358ADA789B}" destId="{2531D76D-6D30-4B75-ADE5-7EC246689D29}" srcOrd="0" destOrd="0" presId="urn:microsoft.com/office/officeart/2005/8/layout/cycle6#2"/>
    <dgm:cxn modelId="{C0685759-9D25-4450-96C6-AE22B15C6DB1}" srcId="{F8E5DFEC-03FB-43BE-A56E-3BD9FB87F616}" destId="{17131C74-FC4A-495E-969A-4DA15D08EB4A}" srcOrd="2" destOrd="0" parTransId="{5AE03807-768A-4038-BAE2-3B21941A5C70}" sibTransId="{8E5C1511-5E63-4AF3-ADE7-CFD9D37FAFE6}"/>
    <dgm:cxn modelId="{E2F05A95-8B28-4461-989B-C1C2BA971046}" type="presOf" srcId="{F8E5DFEC-03FB-43BE-A56E-3BD9FB87F616}" destId="{085A7F57-C841-4290-9918-A3FAA11ED5B5}" srcOrd="0" destOrd="0" presId="urn:microsoft.com/office/officeart/2005/8/layout/cycle6#2"/>
    <dgm:cxn modelId="{BBE035A8-7A67-4F87-B1EF-3790DB15F894}" type="presOf" srcId="{17131C74-FC4A-495E-969A-4DA15D08EB4A}" destId="{FDC85A6C-65D0-4255-AAF4-91425586E3F6}" srcOrd="0" destOrd="0" presId="urn:microsoft.com/office/officeart/2005/8/layout/cycle6#2"/>
    <dgm:cxn modelId="{19C766AF-9FEE-4837-AD61-87FC72E8FE6C}" srcId="{F8E5DFEC-03FB-43BE-A56E-3BD9FB87F616}" destId="{1A3B56DF-9428-4842-A3BB-7A8DDB8DD8B4}" srcOrd="0" destOrd="0" parTransId="{1082A42A-0516-4DF3-ACDB-E059E44AB17A}" sibTransId="{6B0F22BE-F06B-4BDB-8E91-D8358ADA789B}"/>
    <dgm:cxn modelId="{B60944B5-94D7-48B1-BF09-25063A43DD02}" type="presOf" srcId="{D893345C-5CB3-486F-933E-06ADA3E4CA31}" destId="{2250404B-6D16-4AEC-ADDD-8A1CC001DE65}" srcOrd="0" destOrd="0" presId="urn:microsoft.com/office/officeart/2005/8/layout/cycle6#2"/>
    <dgm:cxn modelId="{06B8C1C8-ABBC-4B22-8858-5989A4B3F95B}" srcId="{F8E5DFEC-03FB-43BE-A56E-3BD9FB87F616}" destId="{F2C9E78F-B6EF-461A-92AF-95C85ACBC7E7}" srcOrd="1" destOrd="0" parTransId="{41704992-A829-42BF-A996-033284BC8F62}" sibTransId="{64535529-6D4F-47F0-9DD3-9388AAFFEEF2}"/>
    <dgm:cxn modelId="{C4A384CD-C0A1-4F8C-945C-4F0E5D02091B}" type="presOf" srcId="{212FBD82-7F12-41D6-9914-69CBE6A52A20}" destId="{E59CFDFE-5341-4040-9EE0-43F0EDAD19F1}" srcOrd="0" destOrd="0" presId="urn:microsoft.com/office/officeart/2005/8/layout/cycle6#2"/>
    <dgm:cxn modelId="{F7C8C8CF-820D-4C56-8AE8-DFF88A1FC9E6}" type="presOf" srcId="{985E4007-08EF-4377-995E-E24B43FF28E2}" destId="{E33A3ABE-861C-45CB-A5C1-C20A4C06B7E3}" srcOrd="0" destOrd="0" presId="urn:microsoft.com/office/officeart/2005/8/layout/cycle6#2"/>
    <dgm:cxn modelId="{D43EABE1-8D09-4409-8FA6-90AC97E0D2C6}" srcId="{F8E5DFEC-03FB-43BE-A56E-3BD9FB87F616}" destId="{857E0B2C-5C9E-461D-9727-6C131F37B5DE}" srcOrd="5" destOrd="0" parTransId="{7B357EBF-FCA5-435B-A0FC-2514DCA60D4B}" sibTransId="{1C6323E3-0C49-4AEC-8916-95068DD7616B}"/>
    <dgm:cxn modelId="{51044DE2-33CB-41E5-91C5-54D529A60D4E}" type="presOf" srcId="{1C6323E3-0C49-4AEC-8916-95068DD7616B}" destId="{5EA0909F-E7BC-4167-A8ED-EE04243A482A}" srcOrd="0" destOrd="0" presId="urn:microsoft.com/office/officeart/2005/8/layout/cycle6#2"/>
    <dgm:cxn modelId="{9CA2BAEB-4593-4E2B-981A-B576629DD219}" srcId="{F8E5DFEC-03FB-43BE-A56E-3BD9FB87F616}" destId="{D893345C-5CB3-486F-933E-06ADA3E4CA31}" srcOrd="6" destOrd="0" parTransId="{441C997A-0E31-4AB8-B2F6-C702B7254ACF}" sibTransId="{724C6042-4FEE-4DF6-B0F3-79D184861BAC}"/>
    <dgm:cxn modelId="{EC6DD7F3-8A8D-4EB9-850A-C55828238879}" type="presOf" srcId="{070BB57A-D4BE-4092-916D-60A1FDCB48BE}" destId="{C0BC09C9-D269-445C-8A2B-3A71FB2A2DD4}" srcOrd="0" destOrd="0" presId="urn:microsoft.com/office/officeart/2005/8/layout/cycle6#2"/>
    <dgm:cxn modelId="{46578FFC-70CB-4E10-B3C3-889DDE1F634C}" type="presOf" srcId="{724C6042-4FEE-4DF6-B0F3-79D184861BAC}" destId="{4AF148F8-BD24-436C-904B-85BF3B9671ED}" srcOrd="0" destOrd="0" presId="urn:microsoft.com/office/officeart/2005/8/layout/cycle6#2"/>
    <dgm:cxn modelId="{21CDCB64-C037-4690-A317-B781014A5D52}" type="presParOf" srcId="{085A7F57-C841-4290-9918-A3FAA11ED5B5}" destId="{67C9BCC3-F858-4B75-89E3-5F9708B02E82}" srcOrd="0" destOrd="0" presId="urn:microsoft.com/office/officeart/2005/8/layout/cycle6#2"/>
    <dgm:cxn modelId="{ADA6766C-D25E-4385-83BA-AA74FDA7ECF3}" type="presParOf" srcId="{085A7F57-C841-4290-9918-A3FAA11ED5B5}" destId="{730C7F35-303A-4C42-87A7-C862D3D9B728}" srcOrd="1" destOrd="0" presId="urn:microsoft.com/office/officeart/2005/8/layout/cycle6#2"/>
    <dgm:cxn modelId="{698A8CA2-C2EC-45F7-A3DB-13C545CEF987}" type="presParOf" srcId="{085A7F57-C841-4290-9918-A3FAA11ED5B5}" destId="{2531D76D-6D30-4B75-ADE5-7EC246689D29}" srcOrd="2" destOrd="0" presId="urn:microsoft.com/office/officeart/2005/8/layout/cycle6#2"/>
    <dgm:cxn modelId="{29F4DB67-7D58-49B6-A918-FDFF8D1AD1BC}" type="presParOf" srcId="{085A7F57-C841-4290-9918-A3FAA11ED5B5}" destId="{D0938451-5AFB-4B1F-BA86-3701F779A52B}" srcOrd="3" destOrd="0" presId="urn:microsoft.com/office/officeart/2005/8/layout/cycle6#2"/>
    <dgm:cxn modelId="{95D253FB-3F84-4A58-BE41-C41066FA53F9}" type="presParOf" srcId="{085A7F57-C841-4290-9918-A3FAA11ED5B5}" destId="{5F0F79F4-5F5C-488F-A488-2B890F650216}" srcOrd="4" destOrd="0" presId="urn:microsoft.com/office/officeart/2005/8/layout/cycle6#2"/>
    <dgm:cxn modelId="{30B16BF5-4447-4D61-8912-707E8015CE32}" type="presParOf" srcId="{085A7F57-C841-4290-9918-A3FAA11ED5B5}" destId="{E02AD218-D1E7-4470-B9A7-6D42C016DC86}" srcOrd="5" destOrd="0" presId="urn:microsoft.com/office/officeart/2005/8/layout/cycle6#2"/>
    <dgm:cxn modelId="{7A47E682-79BC-4465-B3D7-3768DA780635}" type="presParOf" srcId="{085A7F57-C841-4290-9918-A3FAA11ED5B5}" destId="{FDC85A6C-65D0-4255-AAF4-91425586E3F6}" srcOrd="6" destOrd="0" presId="urn:microsoft.com/office/officeart/2005/8/layout/cycle6#2"/>
    <dgm:cxn modelId="{439F18DF-7713-48B4-BCA3-3F9DCD094D88}" type="presParOf" srcId="{085A7F57-C841-4290-9918-A3FAA11ED5B5}" destId="{57EBB1C1-6A45-43B6-A16B-E32FB73FE7D0}" srcOrd="7" destOrd="0" presId="urn:microsoft.com/office/officeart/2005/8/layout/cycle6#2"/>
    <dgm:cxn modelId="{6F42570D-04EE-4F36-89C8-C1774F357D1A}" type="presParOf" srcId="{085A7F57-C841-4290-9918-A3FAA11ED5B5}" destId="{7EAC3FF9-C1B0-4CA2-AFDF-BCFB7232627E}" srcOrd="8" destOrd="0" presId="urn:microsoft.com/office/officeart/2005/8/layout/cycle6#2"/>
    <dgm:cxn modelId="{C19E6158-02D6-4F5D-A2E6-058AA6F821C1}" type="presParOf" srcId="{085A7F57-C841-4290-9918-A3FAA11ED5B5}" destId="{C0BC09C9-D269-445C-8A2B-3A71FB2A2DD4}" srcOrd="9" destOrd="0" presId="urn:microsoft.com/office/officeart/2005/8/layout/cycle6#2"/>
    <dgm:cxn modelId="{C3848505-5EE6-4D68-A143-EBF41179E5D5}" type="presParOf" srcId="{085A7F57-C841-4290-9918-A3FAA11ED5B5}" destId="{459BF8E0-742D-424F-ADF0-8F5E86D2EF27}" srcOrd="10" destOrd="0" presId="urn:microsoft.com/office/officeart/2005/8/layout/cycle6#2"/>
    <dgm:cxn modelId="{DC888C91-218D-4053-8B49-62964AD42E4E}" type="presParOf" srcId="{085A7F57-C841-4290-9918-A3FAA11ED5B5}" destId="{E33A3ABE-861C-45CB-A5C1-C20A4C06B7E3}" srcOrd="11" destOrd="0" presId="urn:microsoft.com/office/officeart/2005/8/layout/cycle6#2"/>
    <dgm:cxn modelId="{57F58A44-2AE7-45EE-830B-2C8EECB7DEF6}" type="presParOf" srcId="{085A7F57-C841-4290-9918-A3FAA11ED5B5}" destId="{FA3DC4E4-C39A-4B6F-A85F-CE645F0D6B19}" srcOrd="12" destOrd="0" presId="urn:microsoft.com/office/officeart/2005/8/layout/cycle6#2"/>
    <dgm:cxn modelId="{D5DC0520-51A8-424D-89ED-210D181472E5}" type="presParOf" srcId="{085A7F57-C841-4290-9918-A3FAA11ED5B5}" destId="{F3C2AAA1-E9D6-48F8-ADEB-AC8CF1B88A2B}" srcOrd="13" destOrd="0" presId="urn:microsoft.com/office/officeart/2005/8/layout/cycle6#2"/>
    <dgm:cxn modelId="{9A018ECC-8217-4FF0-9B52-E242D23C0B9E}" type="presParOf" srcId="{085A7F57-C841-4290-9918-A3FAA11ED5B5}" destId="{E59CFDFE-5341-4040-9EE0-43F0EDAD19F1}" srcOrd="14" destOrd="0" presId="urn:microsoft.com/office/officeart/2005/8/layout/cycle6#2"/>
    <dgm:cxn modelId="{C955A498-C614-43B6-BDDE-6952FEE48010}" type="presParOf" srcId="{085A7F57-C841-4290-9918-A3FAA11ED5B5}" destId="{75567F07-FAF1-40AA-8495-9C8825EC2D50}" srcOrd="15" destOrd="0" presId="urn:microsoft.com/office/officeart/2005/8/layout/cycle6#2"/>
    <dgm:cxn modelId="{0876B084-B791-413D-9B89-E539607563C7}" type="presParOf" srcId="{085A7F57-C841-4290-9918-A3FAA11ED5B5}" destId="{C477EF10-EE0A-41F3-8182-3569F4E08423}" srcOrd="16" destOrd="0" presId="urn:microsoft.com/office/officeart/2005/8/layout/cycle6#2"/>
    <dgm:cxn modelId="{A8B0A109-ED6C-4CA4-AD11-1E7888F6942C}" type="presParOf" srcId="{085A7F57-C841-4290-9918-A3FAA11ED5B5}" destId="{5EA0909F-E7BC-4167-A8ED-EE04243A482A}" srcOrd="17" destOrd="0" presId="urn:microsoft.com/office/officeart/2005/8/layout/cycle6#2"/>
    <dgm:cxn modelId="{FF37B6AD-A290-4B05-AB03-FA0C5A97CD9B}" type="presParOf" srcId="{085A7F57-C841-4290-9918-A3FAA11ED5B5}" destId="{2250404B-6D16-4AEC-ADDD-8A1CC001DE65}" srcOrd="18" destOrd="0" presId="urn:microsoft.com/office/officeart/2005/8/layout/cycle6#2"/>
    <dgm:cxn modelId="{AE8FF1B1-9B53-4A10-924D-A5CE521FED38}" type="presParOf" srcId="{085A7F57-C841-4290-9918-A3FAA11ED5B5}" destId="{0771F6C3-530E-492F-BB4E-83518E286896}" srcOrd="19" destOrd="0" presId="urn:microsoft.com/office/officeart/2005/8/layout/cycle6#2"/>
    <dgm:cxn modelId="{4EE10355-CC35-4957-A899-C6BD5952F721}" type="presParOf" srcId="{085A7F57-C841-4290-9918-A3FAA11ED5B5}" destId="{4AF148F8-BD24-436C-904B-85BF3B9671ED}" srcOrd="20" destOrd="0" presId="urn:microsoft.com/office/officeart/2005/8/layout/cycle6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9BCC3-F858-4B75-89E3-5F9708B02E82}">
      <dsp:nvSpPr>
        <dsp:cNvPr id="0" name=""/>
        <dsp:cNvSpPr/>
      </dsp:nvSpPr>
      <dsp:spPr>
        <a:xfrm>
          <a:off x="3210148" y="1585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智能进入控制</a:t>
          </a:r>
          <a:endParaRPr lang="zh-CN" altLang="en-US" sz="1600" b="1" kern="1200" dirty="0"/>
        </a:p>
      </dsp:txBody>
      <dsp:txXfrm>
        <a:off x="3251131" y="42568"/>
        <a:ext cx="1209624" cy="757567"/>
      </dsp:txXfrm>
    </dsp:sp>
    <dsp:sp modelId="{2531D76D-6D30-4B75-ADE5-7EC246689D29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3051174" y="91050"/>
              </a:moveTo>
              <a:arcTo wR="2396824" hR="2396824" stAng="17150597" swAng="125671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38451-5AFB-4B1F-BA86-3701F779A52B}">
      <dsp:nvSpPr>
        <dsp:cNvPr id="0" name=""/>
        <dsp:cNvSpPr/>
      </dsp:nvSpPr>
      <dsp:spPr>
        <a:xfrm>
          <a:off x="5084061" y="904014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遥控</a:t>
          </a:r>
          <a:endParaRPr lang="en-US" altLang="zh-CN" sz="1600" b="1" kern="120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控制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125044" y="944997"/>
        <a:ext cx="1209624" cy="757567"/>
      </dsp:txXfrm>
    </dsp:sp>
    <dsp:sp modelId="{E02AD218-D1E7-4470-B9A7-6D42C016DC86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4544657" y="1333066"/>
              </a:moveTo>
              <a:arcTo wR="2396824" hR="2396824" stAng="20019128" swAng="172641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85A6C-65D0-4255-AAF4-91425586E3F6}">
      <dsp:nvSpPr>
        <dsp:cNvPr id="0" name=""/>
        <dsp:cNvSpPr/>
      </dsp:nvSpPr>
      <dsp:spPr>
        <a:xfrm>
          <a:off x="5546880" y="2931753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机械钥匙控制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587863" y="2972736"/>
        <a:ext cx="1209624" cy="757567"/>
      </dsp:txXfrm>
    </dsp:sp>
    <dsp:sp modelId="{7EAC3FF9-C1B0-4CA2-AFDF-BCFB7232627E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4592159" y="3358736"/>
              </a:moveTo>
              <a:arcTo wR="2396824" hR="2396824" stAng="1419672" swAng="1358855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C09C9-D269-445C-8A2B-3A71FB2A2DD4}">
      <dsp:nvSpPr>
        <dsp:cNvPr id="0" name=""/>
        <dsp:cNvSpPr/>
      </dsp:nvSpPr>
      <dsp:spPr>
        <a:xfrm>
          <a:off x="4250092" y="4557874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中控开关控制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91075" y="4598857"/>
        <a:ext cx="1209624" cy="757567"/>
      </dsp:txXfrm>
    </dsp:sp>
    <dsp:sp modelId="{E33A3ABE-861C-45CB-A5C1-C20A4C06B7E3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2783195" y="4762303"/>
              </a:moveTo>
              <a:arcTo wR="2396824" hR="2396824" stAng="4843404" swAng="111319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3DC4E4-C39A-4B6F-A85F-CE645F0D6B19}">
      <dsp:nvSpPr>
        <dsp:cNvPr id="0" name=""/>
        <dsp:cNvSpPr/>
      </dsp:nvSpPr>
      <dsp:spPr>
        <a:xfrm>
          <a:off x="2170205" y="4557874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碰撞</a:t>
          </a:r>
          <a:endParaRPr lang="en-US" altLang="zh-CN" sz="1600" b="1" kern="120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解锁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11188" y="4598857"/>
        <a:ext cx="1209624" cy="757567"/>
      </dsp:txXfrm>
    </dsp:sp>
    <dsp:sp modelId="{E59CFDFE-5341-4040-9EE0-43F0EDAD19F1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741166" y="4129904"/>
              </a:moveTo>
              <a:arcTo wR="2396824" hR="2396824" stAng="8021473" swAng="1358855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67F07-FAF1-40AA-8495-9C8825EC2D50}">
      <dsp:nvSpPr>
        <dsp:cNvPr id="0" name=""/>
        <dsp:cNvSpPr/>
      </dsp:nvSpPr>
      <dsp:spPr>
        <a:xfrm>
          <a:off x="873417" y="2931753"/>
          <a:ext cx="1291590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随速</a:t>
          </a:r>
          <a:endParaRPr lang="en-US" altLang="zh-CN" sz="1600" b="1" kern="120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闭锁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914400" y="2972736"/>
        <a:ext cx="1209624" cy="757567"/>
      </dsp:txXfrm>
    </dsp:sp>
    <dsp:sp modelId="{5EA0909F-E7BC-4167-A8ED-EE04243A482A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2147" y="2498268"/>
              </a:moveTo>
              <a:arcTo wR="2396824" hR="2396824" stAng="10654457" swAng="172641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0404B-6D16-4AEC-ADDD-8A1CC001DE65}">
      <dsp:nvSpPr>
        <dsp:cNvPr id="0" name=""/>
        <dsp:cNvSpPr/>
      </dsp:nvSpPr>
      <dsp:spPr>
        <a:xfrm>
          <a:off x="1338993" y="904014"/>
          <a:ext cx="1286075" cy="839533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离车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闭锁</a:t>
          </a:r>
          <a:endParaRPr lang="en-US" altLang="zh-CN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379976" y="944997"/>
        <a:ext cx="1204109" cy="757567"/>
      </dsp:txXfrm>
    </dsp:sp>
    <dsp:sp modelId="{4AF148F8-BD24-436C-904B-85BF3B9671ED}">
      <dsp:nvSpPr>
        <dsp:cNvPr id="0" name=""/>
        <dsp:cNvSpPr/>
      </dsp:nvSpPr>
      <dsp:spPr>
        <a:xfrm>
          <a:off x="1459119" y="421352"/>
          <a:ext cx="4793649" cy="4793649"/>
        </a:xfrm>
        <a:custGeom>
          <a:avLst/>
          <a:gdLst/>
          <a:ahLst/>
          <a:cxnLst/>
          <a:rect l="0" t="0" r="0" b="0"/>
          <a:pathLst>
            <a:path>
              <a:moveTo>
                <a:pt x="961452" y="477326"/>
              </a:moveTo>
              <a:arcTo wR="2396824" hR="2396824" stAng="13992684" swAng="125671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#2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endSty" val="noArr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0062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27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当所有车门处于关闭状态时，某一车门未锁止，车辆运行且车速超过约 </a:t>
            </a:r>
            <a:r>
              <a:rPr lang="en-US" altLang="zh-CN" dirty="0"/>
              <a:t>20 km/h( </a:t>
            </a:r>
            <a:r>
              <a:rPr lang="zh-CN" altLang="en-US" dirty="0"/>
              <a:t>公里 </a:t>
            </a:r>
            <a:r>
              <a:rPr lang="en-US" altLang="zh-CN" dirty="0"/>
              <a:t>/ </a:t>
            </a:r>
            <a:r>
              <a:rPr lang="zh-CN" altLang="en-US" dirty="0"/>
              <a:t>小时 </a:t>
            </a:r>
            <a:r>
              <a:rPr lang="en-US" altLang="zh-CN" dirty="0"/>
              <a:t>)</a:t>
            </a:r>
            <a:r>
              <a:rPr lang="zh-CN" altLang="en-US" dirty="0"/>
              <a:t>，激活随速闭锁功能，锁止所有车门。每次打开电源 </a:t>
            </a:r>
            <a:r>
              <a:rPr lang="en-US" altLang="zh-CN" dirty="0"/>
              <a:t>( </a:t>
            </a:r>
            <a:r>
              <a:rPr lang="zh-CN" altLang="en-US" dirty="0"/>
              <a:t>点 火 </a:t>
            </a:r>
            <a:r>
              <a:rPr lang="en-US" altLang="zh-CN" dirty="0"/>
              <a:t>) </a:t>
            </a:r>
            <a:r>
              <a:rPr lang="zh-CN" altLang="en-US" dirty="0"/>
              <a:t>开关，仅能激活一次随速闭锁功能</a:t>
            </a:r>
            <a:endParaRPr lang="en-US" altLang="zh-CN" dirty="0"/>
          </a:p>
          <a:p>
            <a:r>
              <a:rPr lang="zh-CN" altLang="en-US" dirty="0"/>
              <a:t>关闭电源</a:t>
            </a:r>
            <a:r>
              <a:rPr lang="en-US" altLang="zh-CN" dirty="0"/>
              <a:t>(</a:t>
            </a:r>
            <a:r>
              <a:rPr lang="zh-CN" altLang="en-US" dirty="0"/>
              <a:t>点火</a:t>
            </a:r>
            <a:r>
              <a:rPr lang="en-US" altLang="zh-CN" dirty="0"/>
              <a:t>)</a:t>
            </a:r>
            <a:r>
              <a:rPr lang="zh-CN" altLang="en-US" dirty="0"/>
              <a:t>开关和所有车门，约</a:t>
            </a:r>
            <a:r>
              <a:rPr lang="en-US" altLang="zh-CN" dirty="0"/>
              <a:t>42s(</a:t>
            </a:r>
            <a:r>
              <a:rPr lang="zh-CN" altLang="en-US" dirty="0"/>
              <a:t>秒</a:t>
            </a:r>
            <a:r>
              <a:rPr lang="en-US" altLang="zh-CN" dirty="0"/>
              <a:t>)</a:t>
            </a:r>
            <a:r>
              <a:rPr lang="zh-CN" altLang="en-US" dirty="0"/>
              <a:t>后未识别到有效钥匙，自动锁止车辆。</a:t>
            </a:r>
            <a:endParaRPr lang="en-US" altLang="zh-CN" dirty="0"/>
          </a:p>
          <a:p>
            <a:r>
              <a:rPr lang="zh-CN" altLang="en-US" dirty="0"/>
              <a:t>当有任一车门、行李箱盖或机舱盖未关闭，使用智能锁车或遥控锁车后，</a:t>
            </a:r>
            <a:r>
              <a:rPr lang="en-US" altLang="zh-CN" dirty="0"/>
              <a:t>20s(</a:t>
            </a:r>
            <a:r>
              <a:rPr lang="zh-CN" altLang="en-US" dirty="0"/>
              <a:t>秒</a:t>
            </a:r>
            <a:r>
              <a:rPr lang="en-US" altLang="zh-CN" dirty="0"/>
              <a:t>) </a:t>
            </a:r>
            <a:r>
              <a:rPr lang="zh-CN" altLang="en-US" dirty="0"/>
              <a:t>内关闭打开的车门、行李箱盖或机舱盖，则车辆自动锁止。</a:t>
            </a:r>
            <a:endParaRPr lang="en-US" altLang="zh-CN" dirty="0"/>
          </a:p>
          <a:p>
            <a:r>
              <a:rPr lang="zh-CN" altLang="en-US" dirty="0"/>
              <a:t>使用遥控解锁或智能解锁，如果车门或行李箱盖未被打开，则</a:t>
            </a:r>
            <a:r>
              <a:rPr lang="en-US" altLang="zh-CN" dirty="0"/>
              <a:t>30s(</a:t>
            </a:r>
            <a:r>
              <a:rPr lang="zh-CN" altLang="en-US" dirty="0"/>
              <a:t>秒</a:t>
            </a:r>
            <a:r>
              <a:rPr lang="en-US" altLang="zh-CN" dirty="0"/>
              <a:t>)</a:t>
            </a:r>
            <a:r>
              <a:rPr lang="zh-CN" altLang="en-US" dirty="0"/>
              <a:t>后将自 动锁止车辆</a:t>
            </a:r>
            <a:endParaRPr lang="en-US" altLang="zh-CN" dirty="0"/>
          </a:p>
          <a:p>
            <a:r>
              <a:rPr lang="zh-CN" altLang="en-US" dirty="0"/>
              <a:t>下列情况下，可能无法锁止车门： </a:t>
            </a:r>
            <a:endParaRPr lang="en-US" altLang="zh-CN" dirty="0"/>
          </a:p>
          <a:p>
            <a:r>
              <a:rPr lang="en-US" altLang="zh-CN" dirty="0"/>
              <a:t>• </a:t>
            </a:r>
            <a:r>
              <a:rPr lang="zh-CN" altLang="en-US" dirty="0"/>
              <a:t>智能钥匙或卡片钥匙仍在车厢内用门锁按键锁止车门时。</a:t>
            </a:r>
            <a:endParaRPr lang="en-US" altLang="zh-CN" dirty="0"/>
          </a:p>
          <a:p>
            <a:r>
              <a:rPr lang="en-US" altLang="zh-CN" dirty="0"/>
              <a:t>• </a:t>
            </a:r>
            <a:r>
              <a:rPr lang="zh-CN" altLang="en-US" dirty="0"/>
              <a:t>未关闭电源 </a:t>
            </a:r>
            <a:r>
              <a:rPr lang="en-US" altLang="zh-CN" dirty="0"/>
              <a:t>( </a:t>
            </a:r>
            <a:r>
              <a:rPr lang="zh-CN" altLang="en-US" dirty="0"/>
              <a:t>点火 </a:t>
            </a:r>
            <a:r>
              <a:rPr lang="en-US" altLang="zh-CN" dirty="0"/>
              <a:t>) </a:t>
            </a:r>
            <a:r>
              <a:rPr lang="zh-CN" altLang="en-US" dirty="0"/>
              <a:t>开关，携带钥匙下车并锁止车门时。</a:t>
            </a:r>
            <a:endParaRPr lang="en-US" altLang="zh-CN" dirty="0"/>
          </a:p>
          <a:p>
            <a:r>
              <a:rPr lang="en-US" altLang="zh-CN" dirty="0"/>
              <a:t>• </a:t>
            </a:r>
            <a:r>
              <a:rPr lang="zh-CN" altLang="en-US" dirty="0"/>
              <a:t>任一车门未完全关闭时。</a:t>
            </a:r>
            <a:endParaRPr lang="en-US" altLang="zh-CN" dirty="0"/>
          </a:p>
          <a:p>
            <a:r>
              <a:rPr lang="en-US" altLang="zh-CN" dirty="0"/>
              <a:t>• </a:t>
            </a:r>
            <a:r>
              <a:rPr lang="zh-CN" altLang="en-US" dirty="0"/>
              <a:t>换档杆未置于 </a:t>
            </a:r>
            <a:r>
              <a:rPr lang="en-US" altLang="zh-CN" dirty="0"/>
              <a:t>P </a:t>
            </a:r>
            <a:r>
              <a:rPr lang="zh-CN" altLang="en-US" dirty="0"/>
              <a:t>档位时。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5C97A9-9823-1747-9F23-E8BB25D30F79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229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71525" y="554939"/>
            <a:ext cx="3458935" cy="567397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1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818989"/>
            <a:ext cx="12192000" cy="115582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" name="Picture 8" descr="C:\Users\Administrator\Desktop\90161384414758198_副本.png">
            <a:extLst>
              <a:ext uri="{FF2B5EF4-FFF2-40B4-BE49-F238E27FC236}">
                <a16:creationId xmlns:a16="http://schemas.microsoft.com/office/drawing/2014/main" id="{1CB90890-BC1A-45A2-B47C-4BECDAFFB7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2055" y="149329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4555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5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B0F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43050" y="339036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840230"/>
            <a:ext cx="9189720" cy="4457700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编辑母版文本样式
第二级
第三级
第四级
第五级</a:t>
            </a:r>
            <a:endParaRPr kumimoji="1" lang="zh-CN" altLang="en-US" dirty="0"/>
          </a:p>
        </p:txBody>
      </p:sp>
      <p:grpSp>
        <p:nvGrpSpPr>
          <p:cNvPr id="19" name="组 18"/>
          <p:cNvGrpSpPr/>
          <p:nvPr userDrawn="1"/>
        </p:nvGrpSpPr>
        <p:grpSpPr>
          <a:xfrm>
            <a:off x="0" y="1054312"/>
            <a:ext cx="10732770" cy="405027"/>
            <a:chOff x="0" y="849815"/>
            <a:chExt cx="10732770" cy="405027"/>
          </a:xfrm>
        </p:grpSpPr>
        <p:sp>
          <p:nvSpPr>
            <p:cNvPr id="11" name="矩形 10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25"/>
            <p:cNvSpPr>
              <a:spLocks/>
            </p:cNvSpPr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29"/>
            <p:cNvSpPr>
              <a:spLocks/>
            </p:cNvSpPr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2"/>
            <p:cNvSpPr>
              <a:spLocks/>
            </p:cNvSpPr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4"/>
            <p:cNvSpPr>
              <a:spLocks/>
            </p:cNvSpPr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7"/>
            <p:cNvSpPr>
              <a:spLocks/>
            </p:cNvSpPr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0"/>
            <p:cNvSpPr>
              <a:spLocks/>
            </p:cNvSpPr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1"/>
            <p:cNvSpPr>
              <a:spLocks/>
            </p:cNvSpPr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3"/>
            <p:cNvSpPr>
              <a:spLocks/>
            </p:cNvSpPr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5"/>
            <p:cNvSpPr>
              <a:spLocks/>
            </p:cNvSpPr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7"/>
            <p:cNvSpPr>
              <a:spLocks/>
            </p:cNvSpPr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8"/>
            <p:cNvSpPr>
              <a:spLocks/>
            </p:cNvSpPr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9"/>
            <p:cNvSpPr>
              <a:spLocks/>
            </p:cNvSpPr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0"/>
            <p:cNvSpPr>
              <a:spLocks/>
            </p:cNvSpPr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1"/>
            <p:cNvSpPr>
              <a:spLocks/>
            </p:cNvSpPr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2"/>
            <p:cNvSpPr>
              <a:spLocks/>
            </p:cNvSpPr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3"/>
            <p:cNvSpPr>
              <a:spLocks/>
            </p:cNvSpPr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5"/>
            <p:cNvSpPr>
              <a:spLocks/>
            </p:cNvSpPr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7"/>
            <p:cNvSpPr>
              <a:spLocks/>
            </p:cNvSpPr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1"/>
            <p:cNvSpPr>
              <a:spLocks/>
            </p:cNvSpPr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2"/>
            <p:cNvSpPr>
              <a:spLocks/>
            </p:cNvSpPr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6"/>
            <p:cNvSpPr>
              <a:spLocks/>
            </p:cNvSpPr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68"/>
            <p:cNvSpPr>
              <a:spLocks/>
            </p:cNvSpPr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9"/>
            <p:cNvSpPr>
              <a:spLocks/>
            </p:cNvSpPr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1"/>
            <p:cNvSpPr>
              <a:spLocks/>
            </p:cNvSpPr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73"/>
            <p:cNvSpPr>
              <a:spLocks/>
            </p:cNvSpPr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4"/>
            <p:cNvSpPr>
              <a:spLocks/>
            </p:cNvSpPr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75"/>
            <p:cNvSpPr>
              <a:spLocks/>
            </p:cNvSpPr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78"/>
            <p:cNvSpPr>
              <a:spLocks/>
            </p:cNvSpPr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0"/>
            <p:cNvSpPr>
              <a:spLocks/>
            </p:cNvSpPr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81"/>
            <p:cNvSpPr>
              <a:spLocks/>
            </p:cNvSpPr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128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81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5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B0F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0070C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663191" y="759108"/>
            <a:ext cx="3909060" cy="641235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  <p:extLst>
      <p:ext uri="{BB962C8B-B14F-4D97-AF65-F5344CB8AC3E}">
        <p14:creationId xmlns:p14="http://schemas.microsoft.com/office/powerpoint/2010/main" val="191901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20"/>
          <p:cNvGrpSpPr/>
          <p:nvPr userDrawn="1"/>
        </p:nvGrpSpPr>
        <p:grpSpPr>
          <a:xfrm>
            <a:off x="3075301" y="1136652"/>
            <a:ext cx="9466979" cy="1560828"/>
            <a:chOff x="3075301" y="1136652"/>
            <a:chExt cx="9466979" cy="1560828"/>
          </a:xfrm>
        </p:grpSpPr>
        <p:sp>
          <p:nvSpPr>
            <p:cNvPr id="9" name="矩形 8"/>
            <p:cNvSpPr/>
            <p:nvPr/>
          </p:nvSpPr>
          <p:spPr>
            <a:xfrm>
              <a:off x="3075301" y="1136652"/>
              <a:ext cx="9116699" cy="1560828"/>
            </a:xfrm>
            <a:prstGeom prst="rect">
              <a:avLst/>
            </a:prstGeom>
            <a:solidFill>
              <a:srgbClr val="0070C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合 6"/>
            <p:cNvGrpSpPr/>
            <p:nvPr/>
          </p:nvGrpSpPr>
          <p:grpSpPr>
            <a:xfrm>
              <a:off x="6958448" y="1136653"/>
              <a:ext cx="5583832" cy="1137918"/>
              <a:chOff x="2446338" y="3967163"/>
              <a:chExt cx="4525962" cy="922337"/>
            </a:xfrm>
          </p:grpSpPr>
          <p:sp>
            <p:nvSpPr>
              <p:cNvPr id="11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9"/>
              <p:cNvSpPr>
                <a:spLocks/>
              </p:cNvSpPr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3288712" y="128746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075301" y="3040449"/>
            <a:ext cx="7681591" cy="31203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04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538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61" r:id="rId3"/>
    <p:sldLayoutId id="2147483662" r:id="rId4"/>
    <p:sldLayoutId id="2147483663" r:id="rId5"/>
    <p:sldLayoutId id="2147483651" r:id="rId6"/>
    <p:sldLayoutId id="2147483655" r:id="rId7"/>
    <p:sldLayoutId id="2147483656" r:id="rId8"/>
    <p:sldLayoutId id="2147483657" r:id="rId9"/>
    <p:sldLayoutId id="2147483650" r:id="rId10"/>
    <p:sldLayoutId id="2147483658" r:id="rId11"/>
    <p:sldLayoutId id="2147483659" r:id="rId12"/>
    <p:sldLayoutId id="2147483660" r:id="rId13"/>
    <p:sldLayoutId id="2147483654" r:id="rId1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icrosoft YaHei" charset="-122"/>
          <a:ea typeface="Microsoft YaHei" charset="-122"/>
          <a:cs typeface="Microsoft YaHei" charset="-122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344706" y="2072957"/>
            <a:ext cx="10065123" cy="2316708"/>
          </a:xfrm>
        </p:spPr>
        <p:txBody>
          <a:bodyPr>
            <a:normAutofit/>
          </a:bodyPr>
          <a:lstStyle/>
          <a:p>
            <a:r>
              <a:rPr kumimoji="1" lang="zh-CN" altLang="en-US" sz="4400" dirty="0">
                <a:solidFill>
                  <a:srgbClr val="000000"/>
                </a:solidFill>
              </a:rPr>
              <a:t>模块二 电动车窗和中央门锁检测与维修</a:t>
            </a:r>
          </a:p>
        </p:txBody>
      </p:sp>
    </p:spTree>
    <p:extLst>
      <p:ext uri="{BB962C8B-B14F-4D97-AF65-F5344CB8AC3E}">
        <p14:creationId xmlns:p14="http://schemas.microsoft.com/office/powerpoint/2010/main" val="1391618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1140" y="1200150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3. </a:t>
            </a:r>
            <a:r>
              <a:rPr kumimoji="1" lang="zh-CN" altLang="en-US" dirty="0"/>
              <a:t>门把手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我们实训车辆迈腾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B8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是否有这个按钮？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这个门把手按钮如何控制车门？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F2045EB3-D637-4ACB-9DB5-14A2F1407342}"/>
              </a:ext>
            </a:extLst>
          </p:cNvPr>
          <p:cNvSpPr txBox="1"/>
          <p:nvPr/>
        </p:nvSpPr>
        <p:spPr>
          <a:xfrm>
            <a:off x="4659114" y="6291082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门把手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B4FB605-E7DC-417F-9EB7-F510FFE38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742" y="3368488"/>
            <a:ext cx="5414490" cy="292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1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537999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4. </a:t>
            </a:r>
            <a:r>
              <a:rPr kumimoji="1" lang="zh-CN" altLang="en-US" dirty="0"/>
              <a:t>应急钥匙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应急钥匙是如何操作车门的？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EC6CB9F-7944-411D-9835-E77FF3CD0DFA}"/>
              </a:ext>
            </a:extLst>
          </p:cNvPr>
          <p:cNvSpPr txBox="1"/>
          <p:nvPr/>
        </p:nvSpPr>
        <p:spPr>
          <a:xfrm>
            <a:off x="4963848" y="6136565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应急钥匙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3FFE0E7-2625-4B0A-86A6-CE82B176F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510" y="2930942"/>
            <a:ext cx="5047846" cy="294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006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3050" y="1537999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5. </a:t>
            </a:r>
            <a:r>
              <a:rPr kumimoji="1" lang="en-US" altLang="zh-CN" dirty="0" err="1"/>
              <a:t>Kessy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Kessy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无钥匙进入是如何控制车门的？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861BC25-3B17-4990-84AD-CB25F7E65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117" y="3089183"/>
            <a:ext cx="4135979" cy="314578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71367BA-89E2-4683-AE13-80C95AB69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605" y="3089183"/>
            <a:ext cx="4560396" cy="314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93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4B9EA1A-6459-4FAD-9D1B-F037D1CC3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603" y="966128"/>
            <a:ext cx="9113862" cy="58111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677" y="1163474"/>
            <a:ext cx="9189720" cy="604840"/>
          </a:xfrm>
        </p:spPr>
        <p:txBody>
          <a:bodyPr/>
          <a:lstStyle/>
          <a:p>
            <a:r>
              <a:rPr kumimoji="1" lang="en-US" altLang="zh-CN" sz="2800" dirty="0">
                <a:solidFill>
                  <a:schemeClr val="tx1"/>
                </a:solidFill>
              </a:rPr>
              <a:t>6.</a:t>
            </a:r>
            <a:r>
              <a:rPr kumimoji="1" lang="zh-CN" altLang="en-US" sz="2800" dirty="0">
                <a:solidFill>
                  <a:schemeClr val="tx1"/>
                </a:solidFill>
              </a:rPr>
              <a:t>中控门锁功能概述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FB51B52-2C0B-43AB-8337-0B9720FFE64E}"/>
              </a:ext>
            </a:extLst>
          </p:cNvPr>
          <p:cNvSpPr txBox="1"/>
          <p:nvPr/>
        </p:nvSpPr>
        <p:spPr>
          <a:xfrm>
            <a:off x="279026" y="150301"/>
            <a:ext cx="9189719" cy="1089529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rgbClr val="B60005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中央门锁的操作使用</a:t>
            </a:r>
          </a:p>
        </p:txBody>
      </p:sp>
    </p:spTree>
    <p:extLst>
      <p:ext uri="{BB962C8B-B14F-4D97-AF65-F5344CB8AC3E}">
        <p14:creationId xmlns:p14="http://schemas.microsoft.com/office/powerpoint/2010/main" val="1781067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BE95C90-D0B4-4AC3-8858-F0489CEA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490" y="3008856"/>
            <a:ext cx="4128247" cy="29918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1ECFBFE-4CBD-45AB-A188-C50BC6730B48}"/>
              </a:ext>
            </a:extLst>
          </p:cNvPr>
          <p:cNvSpPr txBox="1"/>
          <p:nvPr/>
        </p:nvSpPr>
        <p:spPr>
          <a:xfrm>
            <a:off x="5855054" y="6147545"/>
            <a:ext cx="482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右后车门儿童安全门锁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F3723F0-B148-497C-8E4A-4514EF628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338" y="3008856"/>
            <a:ext cx="4210926" cy="299181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3D56BD6-C999-4A59-A284-ED1A8152E273}"/>
              </a:ext>
            </a:extLst>
          </p:cNvPr>
          <p:cNvSpPr txBox="1"/>
          <p:nvPr/>
        </p:nvSpPr>
        <p:spPr>
          <a:xfrm>
            <a:off x="1283625" y="6147544"/>
            <a:ext cx="482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左后车门儿童安全门锁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05AF9951-4203-4A11-82B2-5274290B5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5490" y="1071710"/>
            <a:ext cx="9189720" cy="1711831"/>
          </a:xfrm>
        </p:spPr>
        <p:txBody>
          <a:bodyPr/>
          <a:lstStyle/>
          <a:p>
            <a:r>
              <a:rPr kumimoji="1" lang="en-US" altLang="zh-CN" dirty="0"/>
              <a:t>7. </a:t>
            </a:r>
            <a:r>
              <a:rPr kumimoji="1" lang="zh-CN" altLang="en-US" dirty="0"/>
              <a:t>儿童锁</a:t>
            </a:r>
            <a:endParaRPr kumimoji="1" lang="en-US" altLang="zh-CN" dirty="0"/>
          </a:p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为什么要安装儿童锁？作用是什么？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图中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代表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什么意思？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代表什么意思？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522A94C3-E7A5-47F9-8340-9A15EFF92FA8}"/>
              </a:ext>
            </a:extLst>
          </p:cNvPr>
          <p:cNvSpPr txBox="1">
            <a:spLocks/>
          </p:cNvSpPr>
          <p:nvPr/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4848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1ECFBFE-4CBD-45AB-A188-C50BC6730B48}"/>
              </a:ext>
            </a:extLst>
          </p:cNvPr>
          <p:cNvSpPr txBox="1"/>
          <p:nvPr/>
        </p:nvSpPr>
        <p:spPr>
          <a:xfrm>
            <a:off x="4086203" y="5234437"/>
            <a:ext cx="3698973" cy="367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2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车外手动开启后备箱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3D56BD6-C999-4A59-A284-ED1A8152E273}"/>
              </a:ext>
            </a:extLst>
          </p:cNvPr>
          <p:cNvSpPr txBox="1"/>
          <p:nvPr/>
        </p:nvSpPr>
        <p:spPr>
          <a:xfrm>
            <a:off x="558903" y="5234437"/>
            <a:ext cx="369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驾驶员侧车门后备箱开启按钮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05AF9951-4203-4A11-82B2-5274290B5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421" y="1173620"/>
            <a:ext cx="9189720" cy="754725"/>
          </a:xfrm>
        </p:spPr>
        <p:txBody>
          <a:bodyPr/>
          <a:lstStyle/>
          <a:p>
            <a:r>
              <a:rPr kumimoji="1" lang="en-US" altLang="zh-CN" dirty="0"/>
              <a:t>8. </a:t>
            </a:r>
            <a:r>
              <a:rPr kumimoji="1" lang="zh-CN" altLang="en-US" dirty="0"/>
              <a:t>后备箱：打开后备箱的方法？</a:t>
            </a:r>
            <a:endParaRPr kumimoji="1" lang="en-US" altLang="zh-CN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FE62366-F8BC-4A18-9C30-E133F0381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707" y="2175305"/>
            <a:ext cx="3912416" cy="2772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D85FFD2-9B56-4C93-85FE-3FA3E1369C5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5403" y="2175305"/>
            <a:ext cx="3700800" cy="2797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36FF1706-7378-437A-94AA-C434CE937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468" y="2175305"/>
            <a:ext cx="3698973" cy="277013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0BA980CB-A59C-4832-8BD6-F88BA511E87B}"/>
              </a:ext>
            </a:extLst>
          </p:cNvPr>
          <p:cNvSpPr txBox="1"/>
          <p:nvPr/>
        </p:nvSpPr>
        <p:spPr>
          <a:xfrm>
            <a:off x="7934126" y="5234437"/>
            <a:ext cx="394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2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电动开启后备箱</a:t>
            </a:r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018C746B-0256-4CBD-B1DE-8E16058A9DAF}"/>
              </a:ext>
            </a:extLst>
          </p:cNvPr>
          <p:cNvSpPr txBox="1">
            <a:spLocks/>
          </p:cNvSpPr>
          <p:nvPr/>
        </p:nvSpPr>
        <p:spPr>
          <a:xfrm>
            <a:off x="279027" y="175337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565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1ECFBFE-4CBD-45AB-A188-C50BC6730B48}"/>
              </a:ext>
            </a:extLst>
          </p:cNvPr>
          <p:cNvSpPr txBox="1"/>
          <p:nvPr/>
        </p:nvSpPr>
        <p:spPr>
          <a:xfrm>
            <a:off x="6456541" y="5926895"/>
            <a:ext cx="3698973" cy="367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2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电动关闭后备箱按钮关闭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3D56BD6-C999-4A59-A284-ED1A8152E273}"/>
              </a:ext>
            </a:extLst>
          </p:cNvPr>
          <p:cNvSpPr txBox="1"/>
          <p:nvPr/>
        </p:nvSpPr>
        <p:spPr>
          <a:xfrm>
            <a:off x="757617" y="5926895"/>
            <a:ext cx="369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用嵌入式拉手关闭后备箱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05AF9951-4203-4A11-82B2-5274290B5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921" y="1173620"/>
            <a:ext cx="9189720" cy="754725"/>
          </a:xfrm>
        </p:spPr>
        <p:txBody>
          <a:bodyPr/>
          <a:lstStyle/>
          <a:p>
            <a:r>
              <a:rPr kumimoji="1"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关闭后备箱的方法？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188165B-8C4E-4AA8-B6B8-566A98207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60" y="2059619"/>
            <a:ext cx="4929710" cy="372634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FC10D76-03D5-440B-9AC3-4887C5BC5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135" y="2059618"/>
            <a:ext cx="5196696" cy="3726341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E1BC576C-07BD-4FE3-8C19-BEA1EB2A3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665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27" y="1062318"/>
            <a:ext cx="9189720" cy="6048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zh-CN" altLang="en-US" sz="3200" dirty="0">
                <a:solidFill>
                  <a:schemeClr val="tx1"/>
                </a:solidFill>
              </a:rPr>
              <a:t>红旗车中央门锁功能介绍</a:t>
            </a: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0666A1AB-29AB-4D50-B3E6-4CB5C919CD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6003414"/>
              </p:ext>
            </p:extLst>
          </p:nvPr>
        </p:nvGraphicFramePr>
        <p:xfrm>
          <a:off x="2537012" y="1218575"/>
          <a:ext cx="7711888" cy="5398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7B420074-213B-4869-8A8B-20C5E442A0BE}"/>
              </a:ext>
            </a:extLst>
          </p:cNvPr>
          <p:cNvSpPr txBox="1"/>
          <p:nvPr/>
        </p:nvSpPr>
        <p:spPr>
          <a:xfrm>
            <a:off x="114300" y="240431"/>
            <a:ext cx="6096000" cy="590931"/>
          </a:xfrm>
          <a:prstGeom prst="rect">
            <a:avLst/>
          </a:prstGeom>
        </p:spPr>
        <p:txBody>
          <a:bodyPr>
            <a:noAutofit/>
          </a:bodyPr>
          <a:lstStyle>
            <a:lvl1pPr defTabSz="914377">
              <a:lnSpc>
                <a:spcPct val="90000"/>
              </a:lnSpc>
              <a:spcBef>
                <a:spcPct val="0"/>
              </a:spcBef>
              <a:buNone/>
              <a:defRPr kumimoji="1" sz="36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zh-CN" altLang="en-US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中央门锁的操作使用</a:t>
            </a:r>
          </a:p>
        </p:txBody>
      </p:sp>
    </p:spTree>
    <p:extLst>
      <p:ext uri="{BB962C8B-B14F-4D97-AF65-F5344CB8AC3E}">
        <p14:creationId xmlns:p14="http://schemas.microsoft.com/office/powerpoint/2010/main" val="3436752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83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88712" y="1287462"/>
            <a:ext cx="8903288" cy="1259207"/>
          </a:xfrm>
        </p:spPr>
        <p:txBody>
          <a:bodyPr/>
          <a:lstStyle/>
          <a:p>
            <a:r>
              <a:rPr kumimoji="1" lang="zh-CN" altLang="en-US" sz="3600" dirty="0"/>
              <a:t>任务</a:t>
            </a:r>
            <a:r>
              <a:rPr kumimoji="1" lang="en-US" altLang="zh-CN" sz="3600" dirty="0"/>
              <a:t>1</a:t>
            </a:r>
            <a:r>
              <a:rPr kumimoji="1" lang="zh-CN" altLang="en-US" sz="3600" dirty="0"/>
              <a:t>：电动车窗和中央门锁的操作和使用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75301" y="3040450"/>
            <a:ext cx="7681591" cy="203581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</a:t>
            </a:r>
            <a:r>
              <a:rPr lang="zh-CN" altLang="zh-CN" sz="28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车窗升降器的操作方法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中央门锁的操作和使用</a:t>
            </a:r>
            <a:endParaRPr kumimoji="1"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52951B7-4D9E-B749-9A65-087F5C30E341}"/>
              </a:ext>
            </a:extLst>
          </p:cNvPr>
          <p:cNvSpPr txBox="1"/>
          <p:nvPr/>
        </p:nvSpPr>
        <p:spPr>
          <a:xfrm>
            <a:off x="972181" y="947569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01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9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1.1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1140" y="1631801"/>
            <a:ext cx="9901966" cy="44577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dirty="0"/>
              <a:t>1. </a:t>
            </a:r>
            <a:r>
              <a:rPr kumimoji="1" lang="zh-CN" altLang="en-US" dirty="0"/>
              <a:t>车窗开关认识与操作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操作开关有几个？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1.2.3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分别都有什么作用？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每个操作开关有几个档位？分别是什么档位？如何操作的？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1A20808-4327-409C-86AE-58578EEB5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792" y="3696379"/>
            <a:ext cx="5399554" cy="288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4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1140" y="1107365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2. </a:t>
            </a:r>
            <a:r>
              <a:rPr kumimoji="1" lang="zh-CN" altLang="zh-CN" dirty="0"/>
              <a:t>遥控钥匙</a:t>
            </a:r>
            <a:endParaRPr kumimoji="1" lang="en-US" altLang="zh-CN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遥控钥匙是如何控制车窗升降？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333BC1C-1A89-4D91-82A0-63399BCFE01B}"/>
              </a:ext>
            </a:extLst>
          </p:cNvPr>
          <p:cNvSpPr txBox="1"/>
          <p:nvPr/>
        </p:nvSpPr>
        <p:spPr>
          <a:xfrm>
            <a:off x="5220766" y="6144028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遥控钥匙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3599FA7-7149-493F-A5F6-250348681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097" y="2520663"/>
            <a:ext cx="6114424" cy="3333883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3F6CCCB6-A60C-4FA0-B97B-C99D52B33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27" y="175337"/>
            <a:ext cx="9189720" cy="604840"/>
          </a:xfrm>
        </p:spPr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1.1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95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1.1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8579" y="1053577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3. </a:t>
            </a:r>
            <a:r>
              <a:rPr kumimoji="1" lang="zh-CN" altLang="en-US" dirty="0"/>
              <a:t>门把手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我们实训车辆迈腾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B8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是否有这个按钮？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这个门把手按钮是如何控制车窗升降的？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F2045EB3-D637-4ACB-9DB5-14A2F1407342}"/>
              </a:ext>
            </a:extLst>
          </p:cNvPr>
          <p:cNvSpPr txBox="1"/>
          <p:nvPr/>
        </p:nvSpPr>
        <p:spPr>
          <a:xfrm>
            <a:off x="4659114" y="6291082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门把手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44A248F-4E67-4FB7-8028-66F5A74B2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742" y="3213847"/>
            <a:ext cx="5414490" cy="292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86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1.1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电动车窗的操作使用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7385" y="1125346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4. </a:t>
            </a:r>
            <a:r>
              <a:rPr kumimoji="1" lang="zh-CN" altLang="en-US" dirty="0"/>
              <a:t>应急钥匙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应急钥匙是如何操作车窗升降的？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应急钥匙能否打卡车窗？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EC6CB9F-7944-411D-9835-E77FF3CD0DFA}"/>
              </a:ext>
            </a:extLst>
          </p:cNvPr>
          <p:cNvSpPr txBox="1"/>
          <p:nvPr/>
        </p:nvSpPr>
        <p:spPr>
          <a:xfrm>
            <a:off x="4963848" y="6297930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应急钥匙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F48AB07-5D32-48C8-AF3C-8316BD6F5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510" y="3354196"/>
            <a:ext cx="5047846" cy="294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23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596731E-2664-4952-9328-B4D541AC0D3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9" y="3528372"/>
            <a:ext cx="2505600" cy="17964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F95BCEB-38A1-4E84-B0F8-AF25B429C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296" y="3528372"/>
            <a:ext cx="2507202" cy="1797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7BD9FC6-311E-4AB5-96A6-DDC12B4899F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344575" y="3528372"/>
            <a:ext cx="2505600" cy="17964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4A63B51-0461-4467-BEC2-5FC609FFBC9A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291252" y="3528372"/>
            <a:ext cx="2505600" cy="1796400"/>
          </a:xfrm>
          <a:prstGeom prst="rect">
            <a:avLst/>
          </a:prstGeom>
        </p:spPr>
      </p:pic>
      <p:sp>
        <p:nvSpPr>
          <p:cNvPr id="17" name="箭头: 右 16">
            <a:extLst>
              <a:ext uri="{FF2B5EF4-FFF2-40B4-BE49-F238E27FC236}">
                <a16:creationId xmlns:a16="http://schemas.microsoft.com/office/drawing/2014/main" id="{88CAC747-BA46-4850-BA21-B93CB812369E}"/>
              </a:ext>
            </a:extLst>
          </p:cNvPr>
          <p:cNvSpPr/>
          <p:nvPr/>
        </p:nvSpPr>
        <p:spPr>
          <a:xfrm>
            <a:off x="5903498" y="3725235"/>
            <a:ext cx="441077" cy="126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右 17">
            <a:extLst>
              <a:ext uri="{FF2B5EF4-FFF2-40B4-BE49-F238E27FC236}">
                <a16:creationId xmlns:a16="http://schemas.microsoft.com/office/drawing/2014/main" id="{45834BDD-6B17-4DD8-8606-509805623525}"/>
              </a:ext>
            </a:extLst>
          </p:cNvPr>
          <p:cNvSpPr/>
          <p:nvPr/>
        </p:nvSpPr>
        <p:spPr>
          <a:xfrm>
            <a:off x="8850175" y="3713750"/>
            <a:ext cx="441077" cy="126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948FDE1D-18FA-4445-B9CD-497989BFBED4}"/>
              </a:ext>
            </a:extLst>
          </p:cNvPr>
          <p:cNvSpPr txBox="1">
            <a:spLocks/>
          </p:cNvSpPr>
          <p:nvPr/>
        </p:nvSpPr>
        <p:spPr>
          <a:xfrm>
            <a:off x="228227" y="1229784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B6000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中央门锁的发展历史</a:t>
            </a:r>
            <a:b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5779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1856" y="1301003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1. </a:t>
            </a:r>
            <a:r>
              <a:rPr kumimoji="1" lang="zh-CN" altLang="zh-CN" dirty="0"/>
              <a:t>遥控钥匙</a:t>
            </a:r>
            <a:endParaRPr kumimoji="1" lang="en-US" altLang="zh-CN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遥控钥匙如何控制车门？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333BC1C-1A89-4D91-82A0-63399BCFE01B}"/>
              </a:ext>
            </a:extLst>
          </p:cNvPr>
          <p:cNvSpPr txBox="1"/>
          <p:nvPr/>
        </p:nvSpPr>
        <p:spPr>
          <a:xfrm>
            <a:off x="5220766" y="6144028"/>
            <a:ext cx="20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遥控钥匙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282EA8C-B6FD-45E2-83BA-6C36D41DF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549" y="2723029"/>
            <a:ext cx="6114424" cy="33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33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任务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1.2 </a:t>
            </a:r>
            <a:r>
              <a:rPr lang="zh-CN" altLang="en-US" sz="36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中央门锁的操作使用</a:t>
            </a:r>
            <a:b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15302" y="1065679"/>
            <a:ext cx="9189720" cy="4457700"/>
          </a:xfrm>
        </p:spPr>
        <p:txBody>
          <a:bodyPr/>
          <a:lstStyle/>
          <a:p>
            <a:r>
              <a:rPr kumimoji="1" lang="en-US" altLang="zh-CN" dirty="0"/>
              <a:t>2. </a:t>
            </a:r>
            <a:r>
              <a:rPr kumimoji="1" lang="zh-CN" altLang="en-US" dirty="0"/>
              <a:t>中央门锁控制按钮</a:t>
            </a:r>
            <a:endParaRPr kumimoji="1"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我们实训车辆迈腾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B8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是否有这个按钮？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这个门把手按钮如何控制车门？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F2045EB3-D637-4ACB-9DB5-14A2F1407342}"/>
              </a:ext>
            </a:extLst>
          </p:cNvPr>
          <p:cNvSpPr txBox="1"/>
          <p:nvPr/>
        </p:nvSpPr>
        <p:spPr>
          <a:xfrm>
            <a:off x="3724543" y="6291082"/>
            <a:ext cx="4121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驾驶员车门中央门锁按钮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A716B13-E8A9-475A-8DA5-8B4D8473B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792" y="3294529"/>
            <a:ext cx="5430488" cy="299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58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模板02-宽屏" id="{92464E4C-01BD-284E-A552-9E849159D285}" vid="{94B6EE07-59D4-6447-A596-02442ED19A8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1315</TotalTime>
  <Words>712</Words>
  <Application>Microsoft Office PowerPoint</Application>
  <PresentationFormat>宽屏</PresentationFormat>
  <Paragraphs>88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等线</vt:lpstr>
      <vt:lpstr>黑体</vt:lpstr>
      <vt:lpstr>宋体</vt:lpstr>
      <vt:lpstr>微软雅黑</vt:lpstr>
      <vt:lpstr>微软雅黑</vt:lpstr>
      <vt:lpstr>Arial</vt:lpstr>
      <vt:lpstr>Wingdings</vt:lpstr>
      <vt:lpstr>Office 主题</vt:lpstr>
      <vt:lpstr>模块二 电动车窗和中央门锁检测与维修</vt:lpstr>
      <vt:lpstr>任务1：电动车窗和中央门锁的操作和使用</vt:lpstr>
      <vt:lpstr>任务1.1 电动车窗的操作使用 </vt:lpstr>
      <vt:lpstr>任务1.1 电动车窗的操作使用 </vt:lpstr>
      <vt:lpstr>任务1.1 电动车窗的操作使用 </vt:lpstr>
      <vt:lpstr>任务1.1 电动车窗的操作使用 </vt:lpstr>
      <vt:lpstr>任务1.2 中央门锁的操作使用 </vt:lpstr>
      <vt:lpstr>任务1.2 中央门锁的操作使用 </vt:lpstr>
      <vt:lpstr>任务1.2 中央门锁的操作使用 </vt:lpstr>
      <vt:lpstr>任务1.2 中央门锁的操作使用 </vt:lpstr>
      <vt:lpstr>任务1.2 中央门锁的操作使用 </vt:lpstr>
      <vt:lpstr>任务1.2 中央门锁的操作使用 </vt:lpstr>
      <vt:lpstr>6.中控门锁功能概述 </vt:lpstr>
      <vt:lpstr>PowerPoint 演示文稿</vt:lpstr>
      <vt:lpstr>PowerPoint 演示文稿</vt:lpstr>
      <vt:lpstr>任务1.2 中央门锁的操作使用 </vt:lpstr>
      <vt:lpstr>红旗车中央门锁功能介绍</vt:lpstr>
      <vt:lpstr>《汽车车身电子技术》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28</cp:revision>
  <dcterms:created xsi:type="dcterms:W3CDTF">2020-12-30T01:48:48Z</dcterms:created>
  <dcterms:modified xsi:type="dcterms:W3CDTF">2021-11-03T13:59:29Z</dcterms:modified>
</cp:coreProperties>
</file>